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7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4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3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3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4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787D-562B-4C3A-9E84-B936DF2529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42A1-B214-4227-9EF8-E1482D0EB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9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5201" y="78376"/>
            <a:ext cx="6908800" cy="61589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8491" y="1699490"/>
            <a:ext cx="7323667" cy="2839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Практика наставничества среди обучающихся МАОУ «СОШ №80»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«Дети учат детей»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0933" y="5473005"/>
            <a:ext cx="370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Е.Ю.Кудрявцева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</a:t>
            </a:r>
          </a:p>
        </p:txBody>
      </p:sp>
    </p:spTree>
    <p:extLst>
      <p:ext uri="{BB962C8B-B14F-4D97-AF65-F5344CB8AC3E}">
        <p14:creationId xmlns:p14="http://schemas.microsoft.com/office/powerpoint/2010/main" val="13413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251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Объединение «Геркулес»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germa\AppData\Local\Microsoft\Windows\INetCache\Content.Word\IMG_549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5" y="896440"/>
            <a:ext cx="2314403" cy="219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germa\AppData\Local\Microsoft\Windows\INetCache\Content.Word\IMG_54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54" y="787989"/>
            <a:ext cx="1989156" cy="2881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84219" y="288490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Кружок </a:t>
            </a:r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Юный инспектор движения»</a:t>
            </a:r>
            <a:endParaRPr lang="ru-RU" dirty="0"/>
          </a:p>
        </p:txBody>
      </p:sp>
      <p:pic>
        <p:nvPicPr>
          <p:cNvPr id="6" name="Объект 3" descr="C:\Users\germa\Desktop\Статья наставничество детей\фото\гудень\IMG_7845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0" y="4448103"/>
            <a:ext cx="3371504" cy="18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germa\Desktop\Статья наставничество детей\фото\гудень\IMG_79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13" y="4186992"/>
            <a:ext cx="3375260" cy="2336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9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904" y="883516"/>
            <a:ext cx="78867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наставничества «Дети учат детей» -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развитию современного, конкурентоспособного, компетентного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молодых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которые способны трудится не только на благо себя, но и на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и страны. 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Picture 2" descr="Нацпроект «Образование»: как организовать наставничество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08"/>
            <a:ext cx="3109566" cy="30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65126"/>
            <a:ext cx="8811491" cy="867929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Программы и направления деятельности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86" y="1399309"/>
            <a:ext cx="8593665" cy="3546763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1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массовые </a:t>
            </a:r>
            <a:r>
              <a:rPr lang="ru-RU" sz="1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мероприятия</a:t>
            </a:r>
            <a:endParaRPr lang="ru-RU" sz="1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выставки</a:t>
            </a:r>
            <a:endParaRPr lang="ru-RU" sz="1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мастер-классы</a:t>
            </a:r>
            <a:endParaRPr lang="ru-RU" sz="1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ученическое самоуправление</a:t>
            </a:r>
            <a:endParaRPr lang="ru-RU" sz="1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социальные проекты</a:t>
            </a:r>
            <a:endParaRPr lang="ru-RU" sz="1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концерты</a:t>
            </a:r>
            <a:endParaRPr lang="ru-RU" sz="1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6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0329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          Детская 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организация 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 «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ТВИНТ»</a:t>
            </a:r>
            <a:b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8" y="1385455"/>
            <a:ext cx="8783782" cy="478512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«Гармония»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«Патриот»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«Геркулес»                            и др.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776102">
            <a:off x="1814669" y="18194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93672" y="1385455"/>
            <a:ext cx="484632" cy="1297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25288">
            <a:off x="7037833" y="1666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552884">
            <a:off x="3283527" y="1820209"/>
            <a:ext cx="484632" cy="1906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998794">
            <a:off x="6128536" y="1793708"/>
            <a:ext cx="484632" cy="1907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Объединение «Интеллект» </a:t>
            </a:r>
            <a:b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</a:b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кружок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«Азбука творчества»</a:t>
            </a:r>
            <a:endParaRPr lang="ru-RU" sz="3200" dirty="0"/>
          </a:p>
        </p:txBody>
      </p:sp>
      <p:pic>
        <p:nvPicPr>
          <p:cNvPr id="4" name="Объект 3" descr="D:\Мои документы\РАБОЧИЙ СТОЛ 2020\Стипендия губернатра 2019 на печать новая\к стипендии 2019\ГИБДД 2018\IMG-20190302-WA00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0" y="1537855"/>
            <a:ext cx="2835551" cy="261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то00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6" y="1537855"/>
            <a:ext cx="2948102" cy="286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Фото00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88" y="4267200"/>
            <a:ext cx="3213084" cy="2337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49" y="207818"/>
            <a:ext cx="7886700" cy="817419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система </a:t>
            </a:r>
            <a:r>
              <a:rPr lang="ru-RU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Cuboro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4" name="Объект 3" descr="C:\Users\Школа каб.24\Desktop\Куборо\новости\фото\IMG_20180615_1114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18" y="1274618"/>
            <a:ext cx="2498667" cy="178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Школа каб.24\Desktop\Куборо\новости\фото\IMG_20180615_104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73" y="3570212"/>
            <a:ext cx="2862642" cy="256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Школа каб.24\Desktop\Куборо\новости\фото\IMG_20180615_1014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8915" y="956492"/>
            <a:ext cx="2602612" cy="261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Школа каб.24\Desktop\Куборо\новости\фото\IMG_20180615_1138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655" y="3764004"/>
            <a:ext cx="3222275" cy="29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132" cy="840219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3200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Курс «Моделирование и </a:t>
            </a:r>
            <a:r>
              <a:rPr lang="ru-RU" sz="3200" i="1" dirty="0" err="1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прототипировани</a:t>
            </a:r>
            <a:r>
              <a:rPr lang="ru-RU" sz="3200" dirty="0" err="1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е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»</a:t>
            </a:r>
            <a:b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sz="3200" dirty="0"/>
          </a:p>
        </p:txBody>
      </p:sp>
      <p:pic>
        <p:nvPicPr>
          <p:cNvPr id="4" name="Объект 3" descr="C:\Users\germa\Desktop\Статья наставничество детей\фото\3Д моделирование\IMG_20190207_151707_HD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34" y="1316528"/>
            <a:ext cx="3117966" cy="30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germa\Desktop\Статья наставничество детей\фото\3Д моделирование\IMG_20190207_151212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3034146"/>
            <a:ext cx="3275736" cy="331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5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3237"/>
            <a:ext cx="7886700" cy="126076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Объединение «Патриот»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</a:br>
            <a:r>
              <a:rPr lang="ru-RU" sz="3600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Программа туристско-краеведческой направленности «Дом муз»</a:t>
            </a:r>
            <a:br>
              <a:rPr lang="ru-RU" sz="3600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sz="3600" dirty="0"/>
          </a:p>
        </p:txBody>
      </p:sp>
      <p:pic>
        <p:nvPicPr>
          <p:cNvPr id="4" name="Объект 3" descr="C:\Users\germa\Desktop\Статья наставничество детей\IMG-20191224-WA00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776946"/>
            <a:ext cx="3338946" cy="244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germa\Desktop\Статья наставничество детей\еогпр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28" y="3034146"/>
            <a:ext cx="4100508" cy="2852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4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Объединение «Гармония»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</a:b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 внеурочной деятельности </a:t>
            </a: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Русские традиции»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Объект 3" descr="C:\Users\germa\Desktop\Статья наставничество детей\фото\Бурова\DSC037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" y="1676400"/>
            <a:ext cx="2743201" cy="220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germa\Desktop\Статья наставничество детей\фото\Бурова\DSC03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6" y="4087091"/>
            <a:ext cx="3166276" cy="237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germa\Desktop\Статья наставничество детей\фото\Бурова\wl4oBPHJt2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1787237"/>
            <a:ext cx="3150667" cy="305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5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3200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Программа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«Мы разные – мы вместе»</a:t>
            </a:r>
            <a:br>
              <a:rPr lang="ru-RU" sz="3200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i="1" dirty="0"/>
          </a:p>
        </p:txBody>
      </p:sp>
      <p:pic>
        <p:nvPicPr>
          <p:cNvPr id="4" name="Объект 3" descr="C:\Users\germa\Desktop\Статья наставничество детей\фото\Бурова\IMG_20170413_140110_HD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43898"/>
            <a:ext cx="2902527" cy="230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germa\Desktop\Статья наставничество детей\фото\Бурова\IMG_20170413_135958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2837863"/>
            <a:ext cx="3173415" cy="278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1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147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Августовская конференция работников образования</vt:lpstr>
      <vt:lpstr>Программы и направления деятельности:</vt:lpstr>
      <vt:lpstr>          Детская организация  «ТВИНТ» </vt:lpstr>
      <vt:lpstr>Объединение «Интеллект»  кружок «Азбука творчества»</vt:lpstr>
      <vt:lpstr>Образовательная система Cuboro </vt:lpstr>
      <vt:lpstr>Курс «Моделирование и прототипирование» </vt:lpstr>
      <vt:lpstr>Объединение «Патриот» Программа туристско-краеведческой направленности «Дом муз» </vt:lpstr>
      <vt:lpstr>Объединение «Гармония» Курс внеурочной деятельности  «Русские традиции»  </vt:lpstr>
      <vt:lpstr>Программа «Мы разные – мы вместе» </vt:lpstr>
      <vt:lpstr>Объединение «Геркулес»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Марьяна</cp:lastModifiedBy>
  <cp:revision>11</cp:revision>
  <dcterms:created xsi:type="dcterms:W3CDTF">2020-08-26T06:37:46Z</dcterms:created>
  <dcterms:modified xsi:type="dcterms:W3CDTF">2020-08-27T06:23:24Z</dcterms:modified>
</cp:coreProperties>
</file>